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6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B0E3E-DCBC-4FD9-96FB-605BB7D81A24}" v="8" dt="2024-04-17T10:39:46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an READE (DBT)" userId="db1aabc5-53eb-4066-9d65-5e9ee6a9f09c" providerId="ADAL" clId="{624B0E3E-DCBC-4FD9-96FB-605BB7D81A24}"/>
    <pc:docChg chg="modSld">
      <pc:chgData name="Kevan READE (DBT)" userId="db1aabc5-53eb-4066-9d65-5e9ee6a9f09c" providerId="ADAL" clId="{624B0E3E-DCBC-4FD9-96FB-605BB7D81A24}" dt="2024-04-17T14:44:46.721" v="43" actId="14100"/>
      <pc:docMkLst>
        <pc:docMk/>
      </pc:docMkLst>
      <pc:sldChg chg="addSp delSp modSp mod">
        <pc:chgData name="Kevan READE (DBT)" userId="db1aabc5-53eb-4066-9d65-5e9ee6a9f09c" providerId="ADAL" clId="{624B0E3E-DCBC-4FD9-96FB-605BB7D81A24}" dt="2024-04-17T14:44:46.721" v="43" actId="14100"/>
        <pc:sldMkLst>
          <pc:docMk/>
          <pc:sldMk cId="3094766841" sldId="687"/>
        </pc:sldMkLst>
        <pc:spChg chg="del mod">
          <ac:chgData name="Kevan READE (DBT)" userId="db1aabc5-53eb-4066-9d65-5e9ee6a9f09c" providerId="ADAL" clId="{624B0E3E-DCBC-4FD9-96FB-605BB7D81A24}" dt="2024-04-17T10:39:46.916" v="36"/>
          <ac:spMkLst>
            <pc:docMk/>
            <pc:sldMk cId="3094766841" sldId="687"/>
            <ac:spMk id="3" creationId="{70142562-3485-83AF-C5B4-7DCE0A619BA4}"/>
          </ac:spMkLst>
        </pc:spChg>
        <pc:spChg chg="mod">
          <ac:chgData name="Kevan READE (DBT)" userId="db1aabc5-53eb-4066-9d65-5e9ee6a9f09c" providerId="ADAL" clId="{624B0E3E-DCBC-4FD9-96FB-605BB7D81A24}" dt="2024-04-11T14:11:18.406" v="13" actId="20577"/>
          <ac:spMkLst>
            <pc:docMk/>
            <pc:sldMk cId="3094766841" sldId="687"/>
            <ac:spMk id="4" creationId="{5957A04D-232E-B445-411E-3677557579A8}"/>
          </ac:spMkLst>
        </pc:spChg>
        <pc:spChg chg="mod">
          <ac:chgData name="Kevan READE (DBT)" userId="db1aabc5-53eb-4066-9d65-5e9ee6a9f09c" providerId="ADAL" clId="{624B0E3E-DCBC-4FD9-96FB-605BB7D81A24}" dt="2024-04-17T14:44:46.721" v="43" actId="14100"/>
          <ac:spMkLst>
            <pc:docMk/>
            <pc:sldMk cId="3094766841" sldId="687"/>
            <ac:spMk id="6" creationId="{EA6319A2-2D29-BC25-6FF4-7DC887C8B446}"/>
          </ac:spMkLst>
        </pc:spChg>
        <pc:spChg chg="mod">
          <ac:chgData name="Kevan READE (DBT)" userId="db1aabc5-53eb-4066-9d65-5e9ee6a9f09c" providerId="ADAL" clId="{624B0E3E-DCBC-4FD9-96FB-605BB7D81A24}" dt="2024-04-17T14:44:34.793" v="41" actId="14100"/>
          <ac:spMkLst>
            <pc:docMk/>
            <pc:sldMk cId="3094766841" sldId="687"/>
            <ac:spMk id="7" creationId="{37A4E0E3-8AA9-0B19-FEB2-A5496F228F69}"/>
          </ac:spMkLst>
        </pc:spChg>
        <pc:spChg chg="mod">
          <ac:chgData name="Kevan READE (DBT)" userId="db1aabc5-53eb-4066-9d65-5e9ee6a9f09c" providerId="ADAL" clId="{624B0E3E-DCBC-4FD9-96FB-605BB7D81A24}" dt="2024-04-17T14:44:16.154" v="39" actId="947"/>
          <ac:spMkLst>
            <pc:docMk/>
            <pc:sldMk cId="3094766841" sldId="687"/>
            <ac:spMk id="24" creationId="{00000000-0000-0000-0000-000000000000}"/>
          </ac:spMkLst>
        </pc:spChg>
        <pc:spChg chg="mod">
          <ac:chgData name="Kevan READE (DBT)" userId="db1aabc5-53eb-4066-9d65-5e9ee6a9f09c" providerId="ADAL" clId="{624B0E3E-DCBC-4FD9-96FB-605BB7D81A24}" dt="2024-04-17T14:44:25.056" v="40" actId="6549"/>
          <ac:spMkLst>
            <pc:docMk/>
            <pc:sldMk cId="3094766841" sldId="687"/>
            <ac:spMk id="28" creationId="{00000000-0000-0000-0000-000000000000}"/>
          </ac:spMkLst>
        </pc:spChg>
        <pc:spChg chg="mod">
          <ac:chgData name="Kevan READE (DBT)" userId="db1aabc5-53eb-4066-9d65-5e9ee6a9f09c" providerId="ADAL" clId="{624B0E3E-DCBC-4FD9-96FB-605BB7D81A24}" dt="2024-04-17T14:44:41.645" v="42" actId="14100"/>
          <ac:spMkLst>
            <pc:docMk/>
            <pc:sldMk cId="3094766841" sldId="687"/>
            <ac:spMk id="29" creationId="{00000000-0000-0000-0000-000000000000}"/>
          </ac:spMkLst>
        </pc:spChg>
        <pc:picChg chg="add del mod">
          <ac:chgData name="Kevan READE (DBT)" userId="db1aabc5-53eb-4066-9d65-5e9ee6a9f09c" providerId="ADAL" clId="{624B0E3E-DCBC-4FD9-96FB-605BB7D81A24}" dt="2024-04-17T10:39:46.908" v="34" actId="21"/>
          <ac:picMkLst>
            <pc:docMk/>
            <pc:sldMk cId="3094766841" sldId="687"/>
            <ac:picMk id="1026" creationId="{5DB53952-A1FA-B8F3-BAE9-73D7CF038EF1}"/>
          </ac:picMkLst>
        </pc:picChg>
        <pc:cxnChg chg="mod">
          <ac:chgData name="Kevan READE (DBT)" userId="db1aabc5-53eb-4066-9d65-5e9ee6a9f09c" providerId="ADAL" clId="{624B0E3E-DCBC-4FD9-96FB-605BB7D81A24}" dt="2024-04-17T10:38:55.914" v="29" actId="1076"/>
          <ac:cxnSpMkLst>
            <pc:docMk/>
            <pc:sldMk cId="3094766841" sldId="687"/>
            <ac:cxnSpMk id="21" creationId="{00000000-0000-0000-0000-000000000000}"/>
          </ac:cxnSpMkLst>
        </pc:cxnChg>
      </pc:sldChg>
    </pc:docChg>
  </pc:docChgLst>
  <pc:docChgLst>
    <pc:chgData name="Kevan READE (DBT)" userId="db1aabc5-53eb-4066-9d65-5e9ee6a9f09c" providerId="ADAL" clId="{493265A3-3FE1-4492-A823-534464E3E903}"/>
    <pc:docChg chg="modSld">
      <pc:chgData name="Kevan READE (DBT)" userId="db1aabc5-53eb-4066-9d65-5e9ee6a9f09c" providerId="ADAL" clId="{493265A3-3FE1-4492-A823-534464E3E903}" dt="2023-11-08T15:39:57.762" v="1" actId="20577"/>
      <pc:docMkLst>
        <pc:docMk/>
      </pc:docMkLst>
      <pc:sldChg chg="modSp mod">
        <pc:chgData name="Kevan READE (DBT)" userId="db1aabc5-53eb-4066-9d65-5e9ee6a9f09c" providerId="ADAL" clId="{493265A3-3FE1-4492-A823-534464E3E903}" dt="2023-11-08T15:39:57.762" v="1" actId="20577"/>
        <pc:sldMkLst>
          <pc:docMk/>
          <pc:sldMk cId="3094766841" sldId="687"/>
        </pc:sldMkLst>
        <pc:spChg chg="mod">
          <ac:chgData name="Kevan READE (DBT)" userId="db1aabc5-53eb-4066-9d65-5e9ee6a9f09c" providerId="ADAL" clId="{493265A3-3FE1-4492-A823-534464E3E903}" dt="2023-11-08T15:39:54.699" v="0" actId="20577"/>
          <ac:spMkLst>
            <pc:docMk/>
            <pc:sldMk cId="3094766841" sldId="687"/>
            <ac:spMk id="4" creationId="{5957A04D-232E-B445-411E-3677557579A8}"/>
          </ac:spMkLst>
        </pc:spChg>
        <pc:spChg chg="mod">
          <ac:chgData name="Kevan READE (DBT)" userId="db1aabc5-53eb-4066-9d65-5e9ee6a9f09c" providerId="ADAL" clId="{493265A3-3FE1-4492-A823-534464E3E903}" dt="2023-11-08T15:39:57.762" v="1" actId="20577"/>
          <ac:spMkLst>
            <pc:docMk/>
            <pc:sldMk cId="3094766841" sldId="687"/>
            <ac:spMk id="2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14202-28FD-4C5C-88FF-E45FABC8C878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009DB-2464-4E96-A770-EA96DCFE3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76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7B3473-CB64-47DE-8EC1-E944998B2288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053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40D3-0832-B29A-53F5-E2524F3F6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F35920-2BA3-B49D-984A-DCBDB325C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AE72A-FBD6-8A2B-70F0-EA9A199DC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2E595-8616-52A4-19F4-CFF77E648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8A61E-52EC-CC41-2C16-53C2434D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64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FDFC-8485-8CAE-A130-CB4FA5C7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08EC6-1548-AB87-B33D-D4610220D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DC660-758D-3F7E-771D-CDC1F8B9D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D520A-23EE-FCC7-FB53-BEA9DAAB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ADDFB-8593-164E-E2B1-B3CBF554E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51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B476D-5F84-E7BB-20FD-21EE25C59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CFB44-653A-1B63-5D39-31C3647C5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EB267-F224-103F-24C2-B40A4A553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28E8B-9407-14FF-4573-416B4914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63E8-2A87-46C0-38FF-0CD6D5D59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71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57B3-C8FF-FEDF-981F-497A5929E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2F5BA-4082-A146-52F6-77BB46B6D9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229115-A82B-E7D5-2A85-47791414F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9FA7D-7880-E6F1-4F40-D1D5685B4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9CB11-B271-A94C-226A-FC5C4965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0549E1-3662-F885-16CC-02A6060F7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24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E963C-22ED-8A9E-AD57-CD69DF97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65B3A-D1BE-4D9E-3288-C2762C41C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6C0E2-445A-4BC8-B141-C678072ED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AE257-DE6D-DA9D-90E3-02AE273B9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196B75-BB1E-B511-07E8-61EBB9740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F6671-9E54-3DE0-8F5B-65A62B0B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A4BC8D-3075-4AB0-2398-AEE7AFE4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FC20B2-29F4-7031-9135-C8B4450E4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11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CDA13-DF88-1C98-297A-E428E7EEC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E136A-B130-393E-0EA2-F1D5B4AC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AC3BB5-FE33-BA88-0E10-A217D0985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66072-C28E-5FE9-EAA0-CA7D816B4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5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DB5CB7-EE0A-21C8-438F-7E6981D9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953B44-E5B6-D407-454E-EA4D9AFC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9E2F7-67E2-31C5-4495-C65B2994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43B7-5D65-35E3-2031-8DD9AAD41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C386D-0557-38AB-0FEC-72C1252BD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EBE82-FA7A-EEDB-5CBE-40B3E589C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43BA8-83A5-185E-EED6-4280DDC5F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92A9B3-6CD7-4F8D-030F-8A49503F7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41A5E-A30B-BEB3-22AE-6FEC637EB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19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1CE69-3F72-DA34-8BC9-98D7C11CC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CBE242-77D7-86C9-6931-30F11BDB1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BC701-2C7E-4CFF-FEBD-DCEBC10B8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018F5-E07C-BB0C-EBB8-0F1B7E7F3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88D43-8EFF-A308-52AB-2E1B09E00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AEBA9-FFAC-FF69-0117-F9C9CB083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46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96DC9-B915-CC74-F595-551999AF6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06B99-8FC6-ED4E-68F8-372BEEE64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C3C95-A046-708A-363E-042B50FD1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5CCE1-7921-BECD-58F5-BBD5D0736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A3A1D-5D1F-83FE-C80D-EBB35DA85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491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0609C3-B263-3C7F-45BF-81C04DA968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076DB-12CA-8040-A852-92D1713F0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C78FD-67DE-93D0-ABCF-B017A8AC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AC3CF-0845-ED4E-BAD1-0D75DD151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56366-EF12-8EF4-C5CC-BEEC0C65D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47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DB4A8-ADE0-EADF-0A72-6DDAB919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7E5F2-FC24-E884-C760-09D2D1E89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B57B7-7D16-73DC-F9AA-59762BEC6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7D52-F19A-4C49-A899-87C9660A45AB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0054B-5AB4-44A5-2085-C477445C3C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6A365-7D27-6558-F684-DC100BE1E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5ECD-5DCE-422F-99EF-0CAED8042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21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>
            <a:cxnSpLocks/>
          </p:cNvCxnSpPr>
          <p:nvPr/>
        </p:nvCxnSpPr>
        <p:spPr>
          <a:xfrm>
            <a:off x="6098420" y="1336036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6003247" y="962379"/>
            <a:ext cx="0" cy="5241852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95999" y="3540642"/>
            <a:ext cx="10800000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331337" y="804333"/>
            <a:ext cx="5743369" cy="276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/>
          <a:lstStyle/>
          <a:p>
            <a:pPr marL="117475" marR="0" lvl="0" indent="-117475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dirty="0">
                <a:solidFill>
                  <a:prstClr val="black"/>
                </a:solidFill>
                <a:latin typeface="Calibri" panose="020F0502020204030204"/>
              </a:rPr>
              <a:t>COMPANY OVERVIEW:</a:t>
            </a:r>
          </a:p>
          <a:p>
            <a:pPr marL="117475" marR="0" lvl="0" indent="-117475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u="sng" dirty="0">
              <a:solidFill>
                <a:prstClr val="black"/>
              </a:solidFill>
              <a:latin typeface="Calibri" panose="020F0502020204030204"/>
            </a:endParaRPr>
          </a:p>
          <a:p>
            <a:pPr fontAlgn="base">
              <a:lnSpc>
                <a:spcPct val="107000"/>
              </a:lnSpc>
              <a:spcAft>
                <a:spcPts val="600"/>
              </a:spcAft>
            </a:pPr>
            <a:r>
              <a:rPr lang="en-GB" sz="1100" b="0" i="0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sit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,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,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do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eiusmod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tempor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incididunt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ut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labore et dolore magna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aliqua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. Ut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enim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ad minim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veniam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,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quis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nostrud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exercitation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ullamco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laboris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nisi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ut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aliquip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ex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ea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commodo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consequat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. Duis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aute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irure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in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reprehenderit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in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voluptate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velit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esse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cillum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dolore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eu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fugiat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nulla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pariatur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.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Excepteur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sint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occaecat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cupidatat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non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proident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, sunt in culpa qui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officia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deserunt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mollit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anim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id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est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GB" sz="1100" b="0" i="0" dirty="0" err="1">
                <a:effectLst/>
                <a:latin typeface="Calibri" panose="020F0502020204030204" pitchFamily="34" charset="0"/>
              </a:rPr>
              <a:t>laborum</a:t>
            </a:r>
            <a:r>
              <a:rPr lang="en-GB" sz="1100" b="0" i="0" dirty="0">
                <a:effectLst/>
                <a:latin typeface="Calibri" panose="020F0502020204030204" pitchFamily="34" charset="0"/>
              </a:rPr>
              <a:t>.</a:t>
            </a:r>
            <a:endParaRPr lang="en-GB" sz="11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216195" y="3558602"/>
            <a:ext cx="5787052" cy="2578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tIns="91440" bIns="91440"/>
          <a:lstStyle/>
          <a:p>
            <a:pPr marL="117475" marR="0" lvl="0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6188755" y="3567591"/>
            <a:ext cx="4457700" cy="276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tIns="91440" bIns="91440"/>
          <a:lstStyle/>
          <a:p>
            <a:pPr marL="117475" marR="0" lvl="0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ACCREDITATIONS / FORM FACTOR / CAPACITIES AVAILABLE</a:t>
            </a:r>
          </a:p>
          <a:p>
            <a:pPr marL="117475" marR="0" lvl="0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Contact:                                                  Phone: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Website:                                                  Email: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93594" y="962996"/>
            <a:ext cx="4379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CUSTOMERS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8754" y="2135117"/>
            <a:ext cx="5404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CURRENT MARKETS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" y="11163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Company Name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73956-CFCF-7783-2693-778E57686980}"/>
              </a:ext>
            </a:extLst>
          </p:cNvPr>
          <p:cNvSpPr txBox="1"/>
          <p:nvPr/>
        </p:nvSpPr>
        <p:spPr>
          <a:xfrm>
            <a:off x="0" y="621709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STRAPLINE/USP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7A04D-232E-B445-411E-3677557579A8}"/>
              </a:ext>
            </a:extLst>
          </p:cNvPr>
          <p:cNvSpPr txBox="1"/>
          <p:nvPr/>
        </p:nvSpPr>
        <p:spPr>
          <a:xfrm>
            <a:off x="216195" y="3690079"/>
            <a:ext cx="55264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PRODUCT/SERVICE OVERVIEW: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1200" b="1" u="sng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</a:br>
            <a:r>
              <a:rPr lang="en-GB" sz="1200" b="0" i="0" dirty="0">
                <a:effectLst/>
                <a:latin typeface="Mercury SSm A"/>
              </a:rPr>
              <a:t>Lorem ipsum </a:t>
            </a:r>
            <a:r>
              <a:rPr lang="en-GB" sz="1200" b="0" i="0" dirty="0" err="1">
                <a:effectLst/>
                <a:latin typeface="Mercury SSm A"/>
              </a:rPr>
              <a:t>dolor</a:t>
            </a:r>
            <a:r>
              <a:rPr lang="en-GB" sz="1200" b="0" i="0" dirty="0">
                <a:effectLst/>
                <a:latin typeface="Mercury SSm A"/>
              </a:rPr>
              <a:t> sit </a:t>
            </a:r>
            <a:r>
              <a:rPr lang="en-GB" sz="1200" b="0" i="0" dirty="0" err="1">
                <a:effectLst/>
                <a:latin typeface="Mercury SSm A"/>
              </a:rPr>
              <a:t>amet</a:t>
            </a:r>
            <a:r>
              <a:rPr lang="en-GB" sz="1200" b="0" i="0" dirty="0">
                <a:effectLst/>
                <a:latin typeface="Mercury SSm A"/>
              </a:rPr>
              <a:t>, </a:t>
            </a:r>
            <a:r>
              <a:rPr lang="en-GB" sz="1200" b="0" i="0" dirty="0" err="1">
                <a:effectLst/>
                <a:latin typeface="Mercury SSm A"/>
              </a:rPr>
              <a:t>consectetur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adipiscing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elit</a:t>
            </a:r>
            <a:r>
              <a:rPr lang="en-GB" sz="1200" b="0" i="0" dirty="0">
                <a:effectLst/>
                <a:latin typeface="Mercury SSm A"/>
              </a:rPr>
              <a:t>, </a:t>
            </a:r>
            <a:r>
              <a:rPr lang="en-GB" sz="1200" b="0" i="0" dirty="0" err="1">
                <a:effectLst/>
                <a:latin typeface="Mercury SSm A"/>
              </a:rPr>
              <a:t>sed</a:t>
            </a:r>
            <a:r>
              <a:rPr lang="en-GB" sz="1200" b="0" i="0" dirty="0">
                <a:effectLst/>
                <a:latin typeface="Mercury SSm A"/>
              </a:rPr>
              <a:t> do </a:t>
            </a:r>
            <a:r>
              <a:rPr lang="en-GB" sz="1200" b="0" i="0" dirty="0" err="1">
                <a:effectLst/>
                <a:latin typeface="Mercury SSm A"/>
              </a:rPr>
              <a:t>eiusmod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tempor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incididunt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ut</a:t>
            </a:r>
            <a:r>
              <a:rPr lang="en-GB" sz="1200" b="0" i="0" dirty="0">
                <a:effectLst/>
                <a:latin typeface="Mercury SSm A"/>
              </a:rPr>
              <a:t> labore et dolore magna </a:t>
            </a:r>
            <a:r>
              <a:rPr lang="en-GB" sz="1200" b="0" i="0" dirty="0" err="1">
                <a:effectLst/>
                <a:latin typeface="Mercury SSm A"/>
              </a:rPr>
              <a:t>aliqua</a:t>
            </a:r>
            <a:r>
              <a:rPr lang="en-GB" sz="1200" b="0" i="0" dirty="0">
                <a:effectLst/>
                <a:latin typeface="Mercury SSm A"/>
              </a:rPr>
              <a:t>. Ut </a:t>
            </a:r>
            <a:r>
              <a:rPr lang="en-GB" sz="1200" b="0" i="0" dirty="0" err="1">
                <a:effectLst/>
                <a:latin typeface="Mercury SSm A"/>
              </a:rPr>
              <a:t>enim</a:t>
            </a:r>
            <a:r>
              <a:rPr lang="en-GB" sz="1200" b="0" i="0" dirty="0">
                <a:effectLst/>
                <a:latin typeface="Mercury SSm A"/>
              </a:rPr>
              <a:t> ad minim </a:t>
            </a:r>
            <a:r>
              <a:rPr lang="en-GB" sz="1200" b="0" i="0" dirty="0" err="1">
                <a:effectLst/>
                <a:latin typeface="Mercury SSm A"/>
              </a:rPr>
              <a:t>veniam</a:t>
            </a:r>
            <a:r>
              <a:rPr lang="en-GB" sz="1200" b="0" i="0" dirty="0">
                <a:effectLst/>
                <a:latin typeface="Mercury SSm A"/>
              </a:rPr>
              <a:t>, </a:t>
            </a:r>
            <a:r>
              <a:rPr lang="en-GB" sz="1200" b="0" i="0" dirty="0" err="1">
                <a:effectLst/>
                <a:latin typeface="Mercury SSm A"/>
              </a:rPr>
              <a:t>quis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nostrud</a:t>
            </a:r>
            <a:r>
              <a:rPr lang="en-GB" sz="1200" b="0" i="0" dirty="0">
                <a:effectLst/>
                <a:latin typeface="Mercury SSm A"/>
              </a:rPr>
              <a:t> exercitation </a:t>
            </a:r>
            <a:r>
              <a:rPr lang="en-GB" sz="1200" b="0" i="0" dirty="0" err="1">
                <a:effectLst/>
                <a:latin typeface="Mercury SSm A"/>
              </a:rPr>
              <a:t>ullamco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laboris</a:t>
            </a:r>
            <a:r>
              <a:rPr lang="en-GB" sz="1200" b="0" i="0" dirty="0">
                <a:effectLst/>
                <a:latin typeface="Mercury SSm A"/>
              </a:rPr>
              <a:t> nisi </a:t>
            </a:r>
            <a:r>
              <a:rPr lang="en-GB" sz="1200" b="0" i="0" dirty="0" err="1">
                <a:effectLst/>
                <a:latin typeface="Mercury SSm A"/>
              </a:rPr>
              <a:t>ut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aliquip</a:t>
            </a:r>
            <a:r>
              <a:rPr lang="en-GB" sz="1200" b="0" i="0" dirty="0">
                <a:effectLst/>
                <a:latin typeface="Mercury SSm A"/>
              </a:rPr>
              <a:t> ex </a:t>
            </a:r>
            <a:r>
              <a:rPr lang="en-GB" sz="1200" b="0" i="0" dirty="0" err="1">
                <a:effectLst/>
                <a:latin typeface="Mercury SSm A"/>
              </a:rPr>
              <a:t>ea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commodo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consequat</a:t>
            </a:r>
            <a:r>
              <a:rPr lang="en-GB" sz="1200" b="0" i="0" dirty="0">
                <a:effectLst/>
                <a:latin typeface="Mercury SSm A"/>
              </a:rPr>
              <a:t>. Duis </a:t>
            </a:r>
            <a:r>
              <a:rPr lang="en-GB" sz="1200" b="0" i="0" dirty="0" err="1">
                <a:effectLst/>
                <a:latin typeface="Mercury SSm A"/>
              </a:rPr>
              <a:t>aute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irure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dolor</a:t>
            </a:r>
            <a:r>
              <a:rPr lang="en-GB" sz="1200" b="0" i="0" dirty="0">
                <a:effectLst/>
                <a:latin typeface="Mercury SSm A"/>
              </a:rPr>
              <a:t> in </a:t>
            </a:r>
            <a:r>
              <a:rPr lang="en-GB" sz="1200" b="0" i="0" dirty="0" err="1">
                <a:effectLst/>
                <a:latin typeface="Mercury SSm A"/>
              </a:rPr>
              <a:t>reprehenderit</a:t>
            </a:r>
            <a:r>
              <a:rPr lang="en-GB" sz="1200" b="0" i="0" dirty="0">
                <a:effectLst/>
                <a:latin typeface="Mercury SSm A"/>
              </a:rPr>
              <a:t> in </a:t>
            </a:r>
            <a:r>
              <a:rPr lang="en-GB" sz="1200" b="0" i="0" dirty="0" err="1">
                <a:effectLst/>
                <a:latin typeface="Mercury SSm A"/>
              </a:rPr>
              <a:t>voluptate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velit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esse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cillum</a:t>
            </a:r>
            <a:r>
              <a:rPr lang="en-GB" sz="1200" b="0" i="0" dirty="0">
                <a:effectLst/>
                <a:latin typeface="Mercury SSm A"/>
              </a:rPr>
              <a:t> dolore </a:t>
            </a:r>
            <a:r>
              <a:rPr lang="en-GB" sz="1200" b="0" i="0" dirty="0" err="1">
                <a:effectLst/>
                <a:latin typeface="Mercury SSm A"/>
              </a:rPr>
              <a:t>eu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fugiat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nulla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pariatur</a:t>
            </a:r>
            <a:r>
              <a:rPr lang="en-GB" sz="1200" b="0" i="0" dirty="0">
                <a:effectLst/>
                <a:latin typeface="Mercury SSm A"/>
              </a:rPr>
              <a:t>. </a:t>
            </a:r>
            <a:r>
              <a:rPr lang="en-GB" sz="1200" b="0" i="0" dirty="0" err="1">
                <a:effectLst/>
                <a:latin typeface="Mercury SSm A"/>
              </a:rPr>
              <a:t>Excepteur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sint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occaecat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cupidatat</a:t>
            </a:r>
            <a:r>
              <a:rPr lang="en-GB" sz="1200" b="0" i="0" dirty="0">
                <a:effectLst/>
                <a:latin typeface="Mercury SSm A"/>
              </a:rPr>
              <a:t> non </a:t>
            </a:r>
            <a:r>
              <a:rPr lang="en-GB" sz="1200" b="0" i="0" dirty="0" err="1">
                <a:effectLst/>
                <a:latin typeface="Mercury SSm A"/>
              </a:rPr>
              <a:t>proident</a:t>
            </a:r>
            <a:r>
              <a:rPr lang="en-GB" sz="1200" b="0" i="0" dirty="0">
                <a:effectLst/>
                <a:latin typeface="Mercury SSm A"/>
              </a:rPr>
              <a:t>, sunt in culpa qui </a:t>
            </a:r>
            <a:r>
              <a:rPr lang="en-GB" sz="1200" b="0" i="0" dirty="0" err="1">
                <a:effectLst/>
                <a:latin typeface="Mercury SSm A"/>
              </a:rPr>
              <a:t>officia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deserunt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mollit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anim</a:t>
            </a:r>
            <a:r>
              <a:rPr lang="en-GB" sz="1200" b="0" i="0" dirty="0">
                <a:effectLst/>
                <a:latin typeface="Mercury SSm A"/>
              </a:rPr>
              <a:t> id </a:t>
            </a:r>
            <a:r>
              <a:rPr lang="en-GB" sz="1200" b="0" i="0" dirty="0" err="1">
                <a:effectLst/>
                <a:latin typeface="Mercury SSm A"/>
              </a:rPr>
              <a:t>est</a:t>
            </a:r>
            <a:r>
              <a:rPr lang="en-GB" sz="1200" b="0" i="0" dirty="0">
                <a:effectLst/>
                <a:latin typeface="Mercury SSm A"/>
              </a:rPr>
              <a:t> </a:t>
            </a:r>
            <a:r>
              <a:rPr lang="en-GB" sz="1200" b="0" i="0" dirty="0" err="1">
                <a:effectLst/>
                <a:latin typeface="Mercury SSm A"/>
              </a:rPr>
              <a:t>laborum</a:t>
            </a:r>
            <a:r>
              <a:rPr lang="en-GB" sz="1200" b="0" i="0" dirty="0">
                <a:effectLst/>
                <a:latin typeface="Mercury SSm A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6319A2-2D29-BC25-6FF4-7DC887C8B446}"/>
              </a:ext>
            </a:extLst>
          </p:cNvPr>
          <p:cNvSpPr txBox="1"/>
          <p:nvPr/>
        </p:nvSpPr>
        <p:spPr>
          <a:xfrm>
            <a:off x="6188755" y="2784334"/>
            <a:ext cx="5307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MARKETS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A4E0E3-8AA9-0B19-FEB2-A5496F228F69}"/>
              </a:ext>
            </a:extLst>
          </p:cNvPr>
          <p:cNvSpPr txBox="1"/>
          <p:nvPr/>
        </p:nvSpPr>
        <p:spPr>
          <a:xfrm>
            <a:off x="6188755" y="1549056"/>
            <a:ext cx="5307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PARTNERS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947668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198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Mercury SSm A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Kevan READE (DBT)</dc:creator>
  <cp:lastModifiedBy>Kevan READE (DBT)</cp:lastModifiedBy>
  <cp:revision>1</cp:revision>
  <dcterms:created xsi:type="dcterms:W3CDTF">2023-11-08T15:18:21Z</dcterms:created>
  <dcterms:modified xsi:type="dcterms:W3CDTF">2024-04-17T14:44:51Z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c05e37-788c-4c59-b50e-5c98323c0a70_Enabled">
    <vt:lpwstr>true</vt:lpwstr>
  </property>
  <property fmtid="{D5CDD505-2E9C-101B-9397-08002B2CF9AE}" pid="3" name="MSIP_Label_c1c05e37-788c-4c59-b50e-5c98323c0a70_SetDate">
    <vt:lpwstr>2023-11-08T15:18:21Z</vt:lpwstr>
  </property>
  <property fmtid="{D5CDD505-2E9C-101B-9397-08002B2CF9AE}" pid="4" name="MSIP_Label_c1c05e37-788c-4c59-b50e-5c98323c0a70_Method">
    <vt:lpwstr>Standard</vt:lpwstr>
  </property>
  <property fmtid="{D5CDD505-2E9C-101B-9397-08002B2CF9AE}" pid="5" name="MSIP_Label_c1c05e37-788c-4c59-b50e-5c98323c0a70_Name">
    <vt:lpwstr>OFFICIAL</vt:lpwstr>
  </property>
  <property fmtid="{D5CDD505-2E9C-101B-9397-08002B2CF9AE}" pid="6" name="MSIP_Label_c1c05e37-788c-4c59-b50e-5c98323c0a70_SiteId">
    <vt:lpwstr>8fa217ec-33aa-46fb-ad96-dfe68006bb86</vt:lpwstr>
  </property>
  <property fmtid="{D5CDD505-2E9C-101B-9397-08002B2CF9AE}" pid="7" name="MSIP_Label_c1c05e37-788c-4c59-b50e-5c98323c0a70_ActionId">
    <vt:lpwstr>b99f0dd3-5f00-42d5-b262-a9b7d5af2b6d</vt:lpwstr>
  </property>
  <property fmtid="{D5CDD505-2E9C-101B-9397-08002B2CF9AE}" pid="8" name="MSIP_Label_c1c05e37-788c-4c59-b50e-5c98323c0a70_ContentBits">
    <vt:lpwstr>0</vt:lpwstr>
  </property>
</Properties>
</file>